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34BD6-BBD9-C332-F105-A2055D6BA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E95F12-1971-766C-6643-C5E587A1A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E494B-6301-CF1E-0A5C-4C2DCEE92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7E77F7-BCB3-D39B-2FC3-B6DD267CF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B8EF6A-9E5B-12E9-11E3-4967897D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706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8CE56-FF88-64E7-8D66-3BA3ADCE3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E211A6-6646-178C-E8F1-250169344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84355-ECA6-0DED-92C5-2F956FB5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678FA0-253E-FEDE-AFC8-1D31CACE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C10E96-C14C-5067-1B2A-EE675F46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978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9A032D-9804-8356-F9E2-2B1402418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5AE962-F78C-046F-D33B-0BFAEE616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ED4502-67A2-D406-906E-2DCA13E6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34304E-0E14-75F7-5252-E37411116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407F5E-6DAC-D424-C93E-8940B0552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21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93E53-CE27-6F4A-A35A-6C1241A4C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FD6567-2120-D95E-CC19-9042150D4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D9F3F-10C3-B68A-C58C-152A8F21F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94548E-5B76-AFED-D3AA-F3C5537C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551C4-223C-6572-D64C-800627EF4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702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CA717-CAC3-FFB4-B2F9-54D0E1FD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EB348B-0753-CF0E-8499-4153F98AF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CC9A20-62D3-6E3E-89CC-9B0AFDBD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D97598-DBE7-4C8C-36E8-16FEE54D5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AB56A1-DF30-8213-4A55-92BB07CA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50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D4305D-0F1A-53DA-CD55-1AE90FD6F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B1DA90-EECB-170A-47D9-7B247DEA3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C23B05-572F-FDAE-A97A-866FD90B2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19A623-356F-7730-E499-9D011A647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399662-3315-C223-889F-F916B407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8566DC-5B84-4836-A6B7-AF1265CA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29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D4066-1F02-46E9-F7D6-759C09CC1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E0F29B-67AA-BD91-44F5-9F85B9AC2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723BDA-F2C3-45F3-CAF6-8FEE8EBBE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9840E1-03E2-2A62-6A1B-B5BBB6841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4A480F3-12DE-3EA3-AB79-DB3323A14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2E8317B-21DB-348B-E858-3A9BF75B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418E5BC-7E95-D7B5-8EB2-1D13F9D3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766C111-2689-9A22-9614-6E6DA8AE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278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8BB0C-5D3B-0982-C50B-E0F16FDF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EF3372-71C1-0FE7-E2EF-C86ED6E37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A84436-5FFC-7B64-49BA-600E35759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44566CF-355B-C0EA-DD4E-BD86F3DE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90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DC0A4E-2987-FB99-ADC6-159432ED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4166E0-526B-3778-10A0-0B449BCCA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B83388-54D6-EC67-F126-0A201743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249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A3762-C6A5-A724-F2F2-3D68E4EA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4EEA9B-6CC1-1F73-C94A-80459F84A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75CE2D-4395-379B-4C9E-CD5F2437B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E84A2A-BB6F-99A2-F894-55F650085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67BB46-4DD6-6FED-2F61-963A0F2A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3EF053-6006-A065-2A56-2905B36D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13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1D7B4E-4786-77EC-7279-FE3DB8D2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F323BA-F745-81A7-AC68-C42531FA4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8CEEC0-2DFD-3944-D6CA-A5E7C8FB3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A7D5DC-90EE-74D9-2BDF-DC515CE69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088344-C017-37AF-C43C-6C1298C3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44801B-9382-3E86-95C8-B8A68E59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251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27DBF9-7181-C014-FCFD-422A76F48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1B071C-23E0-15A0-C1AC-4F2DDE1B9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16121F-B448-0C7B-D76E-4C0B4D76D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419D-66FE-4057-99A1-26E0EC08BA04}" type="datetimeFigureOut">
              <a:rPr lang="es-ES" smtClean="0"/>
              <a:t>23/03/2026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0D757-7647-5179-761C-219DC5E47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3A8C56-DB2F-F422-0872-2C9CFC517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275F3-275E-4845-9E55-AD118C6987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93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0260E-6AFA-EFC4-EFC2-E3B1E5F74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06EC81-109E-5E49-430D-072F4EA9C7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94610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Evento</dc:creator>
  <cp:lastModifiedBy>Evento</cp:lastModifiedBy>
  <cp:revision>2</cp:revision>
  <dcterms:created xsi:type="dcterms:W3CDTF">2026-03-20T12:18:30Z</dcterms:created>
  <dcterms:modified xsi:type="dcterms:W3CDTF">2026-03-23T09:53:28Z</dcterms:modified>
</cp:coreProperties>
</file>